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p:restoredTop sz="94660"/>
  </p:normalViewPr>
  <p:slideViewPr>
    <p:cSldViewPr>
      <p:cViewPr varScale="1">
        <p:scale>
          <a:sx n="81" d="100"/>
          <a:sy n="81" d="100"/>
        </p:scale>
        <p:origin x="-8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CE7BCD-70EA-4F1C-8DA2-89F79BDEA742}" type="datetimeFigureOut">
              <a:rPr lang="en-US" smtClean="0"/>
              <a:t>4/17/2020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BD626D-8026-4B2A-B927-1087BA24D55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BD626D-8026-4B2A-B927-1087BA24D554}" type="slidenum">
              <a:rPr lang="en-US" smtClean="0"/>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131A50B-0BCE-4D0F-87AD-64DBEAEA6FCE}" type="datetimeFigureOut">
              <a:rPr lang="en-US" smtClean="0"/>
              <a:t>4/16/2020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C2C14AD-9B5B-417A-9B64-9A7B80A157D9}"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31A50B-0BCE-4D0F-87AD-64DBEAEA6FCE}"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C14AD-9B5B-417A-9B64-9A7B80A157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31A50B-0BCE-4D0F-87AD-64DBEAEA6FCE}"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C14AD-9B5B-417A-9B64-9A7B80A157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131A50B-0BCE-4D0F-87AD-64DBEAEA6FCE}"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C14AD-9B5B-417A-9B64-9A7B80A157D9}"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131A50B-0BCE-4D0F-87AD-64DBEAEA6FCE}" type="datetimeFigureOut">
              <a:rPr lang="en-US" smtClean="0"/>
              <a:t>4/16/2020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C2C14AD-9B5B-417A-9B64-9A7B80A157D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131A50B-0BCE-4D0F-87AD-64DBEAEA6FCE}"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2C14AD-9B5B-417A-9B64-9A7B80A157D9}"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131A50B-0BCE-4D0F-87AD-64DBEAEA6FCE}" type="datetimeFigureOut">
              <a:rPr lang="en-US" smtClean="0"/>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2C14AD-9B5B-417A-9B64-9A7B80A157D9}"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31A50B-0BCE-4D0F-87AD-64DBEAEA6FCE}" type="datetimeFigureOut">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2C14AD-9B5B-417A-9B64-9A7B80A157D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31A50B-0BCE-4D0F-87AD-64DBEAEA6FCE}" type="datetimeFigureOut">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2C14AD-9B5B-417A-9B64-9A7B80A157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31A50B-0BCE-4D0F-87AD-64DBEAEA6FCE}"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2C14AD-9B5B-417A-9B64-9A7B80A157D9}"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31A50B-0BCE-4D0F-87AD-64DBEAEA6FCE}" type="datetimeFigureOut">
              <a:rPr lang="en-US" smtClean="0"/>
              <a:t>4/16/2020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C2C14AD-9B5B-417A-9B64-9A7B80A157D9}"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131A50B-0BCE-4D0F-87AD-64DBEAEA6FCE}" type="datetimeFigureOut">
              <a:rPr lang="en-US" smtClean="0"/>
              <a:t>4/16/2020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C2C14AD-9B5B-417A-9B64-9A7B80A157D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healthunbox.com/trouble-sneezing-adopt-home-remedy/"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4600" y="5029200"/>
            <a:ext cx="6400800" cy="1600200"/>
          </a:xfrm>
        </p:spPr>
        <p:txBody>
          <a:bodyPr/>
          <a:lstStyle/>
          <a:p>
            <a:r>
              <a:rPr lang="en-US" dirty="0" err="1" smtClean="0"/>
              <a:t>Sonali</a:t>
            </a:r>
            <a:r>
              <a:rPr lang="en-US" dirty="0" smtClean="0"/>
              <a:t> </a:t>
            </a:r>
            <a:r>
              <a:rPr lang="en-US" dirty="0" err="1" smtClean="0"/>
              <a:t>singh</a:t>
            </a:r>
            <a:r>
              <a:rPr lang="en-US" dirty="0" smtClean="0"/>
              <a:t> assistant prof.jkp[pg] college </a:t>
            </a:r>
            <a:r>
              <a:rPr lang="en-US" dirty="0" err="1" smtClean="0"/>
              <a:t>muzaffarnagar</a:t>
            </a:r>
            <a:endParaRPr lang="en-US" dirty="0"/>
          </a:p>
        </p:txBody>
      </p:sp>
      <p:sp>
        <p:nvSpPr>
          <p:cNvPr id="2" name="Title 1"/>
          <p:cNvSpPr>
            <a:spLocks noGrp="1"/>
          </p:cNvSpPr>
          <p:nvPr>
            <p:ph type="ctrTitle"/>
          </p:nvPr>
        </p:nvSpPr>
        <p:spPr>
          <a:xfrm>
            <a:off x="381000" y="1143000"/>
            <a:ext cx="7543800" cy="2609851"/>
          </a:xfrm>
        </p:spPr>
        <p:txBody>
          <a:bodyPr>
            <a:normAutofit/>
          </a:bodyPr>
          <a:lstStyle/>
          <a:p>
            <a:r>
              <a:rPr lang="hi-IN" b="1" dirty="0"/>
              <a:t>कोरोना वायरस क्या है, कैसे फैलता है, लक्षण और बचने के उपाय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0"/>
            <a:ext cx="8610600" cy="369332"/>
          </a:xfrm>
          <a:prstGeom prst="rect">
            <a:avLst/>
          </a:prstGeom>
        </p:spPr>
        <p:txBody>
          <a:bodyPr wrap="square">
            <a:spAutoFit/>
          </a:bodyPr>
          <a:lstStyle/>
          <a:p>
            <a:r>
              <a:rPr lang="hi-IN" dirty="0" smtClean="0"/>
              <a:t> </a:t>
            </a:r>
            <a:endParaRPr lang="en-US" dirty="0"/>
          </a:p>
        </p:txBody>
      </p:sp>
      <p:sp>
        <p:nvSpPr>
          <p:cNvPr id="1025" name="Rectangle 1"/>
          <p:cNvSpPr>
            <a:spLocks noChangeArrowheads="1"/>
          </p:cNvSpPr>
          <p:nvPr/>
        </p:nvSpPr>
        <p:spPr bwMode="auto">
          <a:xfrm>
            <a:off x="-609600" y="381000"/>
            <a:ext cx="65" cy="3600986"/>
          </a:xfrm>
          <a:prstGeom prst="rect">
            <a:avLst/>
          </a:prstGeom>
          <a:solidFill>
            <a:srgbClr val="007DA5"/>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en-US" sz="23400" b="1" i="0" u="none" strike="noStrike" cap="none" normalizeH="0" baseline="0" dirty="0" smtClean="0">
              <a:ln>
                <a:noFill/>
              </a:ln>
              <a:solidFill>
                <a:srgbClr val="9B9B9B"/>
              </a:solidFill>
              <a:effectLst/>
              <a:latin typeface="object-fit: cover;"/>
              <a:cs typeface="Arial" pitchFamily="34" charset="0"/>
            </a:endParaRPr>
          </a:p>
        </p:txBody>
      </p:sp>
      <p:pic>
        <p:nvPicPr>
          <p:cNvPr id="1026" name="Picture 2" descr="क्या है कोरोना वायरस? - What is coronavirus in Hindi"/>
          <p:cNvPicPr>
            <a:picLocks noChangeAspect="1" noChangeArrowheads="1"/>
          </p:cNvPicPr>
          <p:nvPr/>
        </p:nvPicPr>
        <p:blipFill>
          <a:blip r:embed="rId3"/>
          <a:srcRect/>
          <a:stretch>
            <a:fillRect/>
          </a:stretch>
        </p:blipFill>
        <p:spPr bwMode="auto">
          <a:xfrm>
            <a:off x="-3124200" y="-1981200"/>
            <a:ext cx="17108566" cy="104362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533400"/>
            <a:ext cx="6934200" cy="2585323"/>
          </a:xfrm>
          <a:prstGeom prst="rect">
            <a:avLst/>
          </a:prstGeom>
        </p:spPr>
        <p:txBody>
          <a:bodyPr wrap="square">
            <a:spAutoFit/>
          </a:bodyPr>
          <a:lstStyle/>
          <a:p>
            <a:r>
              <a:rPr lang="hi-IN" b="1" dirty="0" smtClean="0"/>
              <a:t>कोरोना वायरस क्या होता है?</a:t>
            </a:r>
            <a:r>
              <a:rPr lang="hi-IN" dirty="0" smtClean="0"/>
              <a:t> कोरोना वायरस कई वायरसों का एक ग्रुप (परिवार) है जो जानवरों से इंसानों में फैलता है। कोरोनावायरस का यह नाम उसके क्राउन जैसे शेप के कारण पड़ा। यह वायरस जानवरों और इंसानों दोनों को संक्रमित करता है। कोरोना वायरस भी वैसे ही फैलता है जैसे कोल्ड के वायरस फैलते हैं। चीन के वुहान में फैला कोरोनावायरस नए प्रकार का है जिसे अभी 2019 नोवल कोरोनावायरस (2019-</a:t>
            </a:r>
            <a:r>
              <a:rPr lang="en-US" dirty="0" err="1" smtClean="0"/>
              <a:t>nCoV</a:t>
            </a:r>
            <a:r>
              <a:rPr lang="en-US" dirty="0" smtClean="0"/>
              <a:t>) COVID-19 </a:t>
            </a:r>
            <a:r>
              <a:rPr lang="hi-IN" dirty="0" smtClean="0"/>
              <a:t>नाम दिया गया है। यह वायरस शरीर के कई सिस्टम को प्रभावित करता है जिससे पीड़ित व्यक्ति में खांसी, </a:t>
            </a:r>
            <a:r>
              <a:rPr lang="hi-IN" dirty="0" smtClean="0">
                <a:hlinkClick r:id="rId2"/>
              </a:rPr>
              <a:t>छींक आना</a:t>
            </a:r>
            <a:r>
              <a:rPr lang="hi-IN" dirty="0" smtClean="0"/>
              <a:t>, भारीपन जैसे संकेत दिखते हैं।</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5600" y="381000"/>
            <a:ext cx="3751247" cy="369332"/>
          </a:xfrm>
          <a:prstGeom prst="rect">
            <a:avLst/>
          </a:prstGeom>
        </p:spPr>
        <p:txBody>
          <a:bodyPr wrap="square">
            <a:spAutoFit/>
          </a:bodyPr>
          <a:lstStyle/>
          <a:p>
            <a:r>
              <a:rPr lang="hi-IN" b="1" dirty="0"/>
              <a:t>कोरोना वायरस कैसे फैलता है?</a:t>
            </a:r>
            <a:endParaRPr lang="en-US" dirty="0"/>
          </a:p>
        </p:txBody>
      </p:sp>
      <p:sp>
        <p:nvSpPr>
          <p:cNvPr id="4" name="Rectangle 3"/>
          <p:cNvSpPr/>
          <p:nvPr/>
        </p:nvSpPr>
        <p:spPr>
          <a:xfrm>
            <a:off x="1143000" y="1066800"/>
            <a:ext cx="7543800" cy="5632311"/>
          </a:xfrm>
          <a:prstGeom prst="rect">
            <a:avLst/>
          </a:prstGeom>
        </p:spPr>
        <p:txBody>
          <a:bodyPr wrap="square">
            <a:spAutoFit/>
          </a:bodyPr>
          <a:lstStyle/>
          <a:p>
            <a:r>
              <a:rPr lang="hi-IN" dirty="0" smtClean="0"/>
              <a:t>हालाँकि यह कोरोनावायरस मूल रूप से जानवरों से मनुष्यों में फैलता है, यह पुष्टि की गई है कि वायरस अब मनुष्यों से मनुष्यों में भी फैल सकता है। मर्स और सार्स वायरस की तरह नया कोरोना वायरस भी जानवरों से ही आया है। माना जा रहा है कि चीन के वुहान में मिलने वाले सी फूड के कारण कोरोनावायरस का संक्रमण फैला है। यह वायरस अन्य जीवित जानवरों जैसे चमगादड़, सूअर, घरेलू जानवर, चिड़िया, कुत्ता, बिल्ली, ऊंट और मर्मोट्स (</a:t>
            </a:r>
            <a:r>
              <a:rPr lang="en-US" dirty="0" smtClean="0"/>
              <a:t>marmots) </a:t>
            </a:r>
            <a:r>
              <a:rPr lang="hi-IN" dirty="0" smtClean="0"/>
              <a:t>के कारण फैलता है। इस वायरस का सबसे बड़ा खतरा यह है कि यह इंसानों से इंसानों में फैलता है।</a:t>
            </a:r>
          </a:p>
          <a:p>
            <a:r>
              <a:rPr lang="hi-IN" dirty="0" smtClean="0"/>
              <a:t>कोरोनावायरस ज़ूनोटिक हैं, जिसका अर्थ है कि वे जानवरों से लोगों के बीच संचारित होते हैं। विस्तृत जांच में पाया गया कि </a:t>
            </a:r>
            <a:r>
              <a:rPr lang="en-US" dirty="0" smtClean="0"/>
              <a:t>SARS-</a:t>
            </a:r>
            <a:r>
              <a:rPr lang="en-US" dirty="0" err="1" smtClean="0"/>
              <a:t>CoV</a:t>
            </a:r>
            <a:r>
              <a:rPr lang="en-US" dirty="0" smtClean="0"/>
              <a:t> </a:t>
            </a:r>
            <a:r>
              <a:rPr lang="hi-IN" dirty="0" smtClean="0"/>
              <a:t>को केवेट बिल्लियों से मनुष्यों और </a:t>
            </a:r>
            <a:r>
              <a:rPr lang="en-US" dirty="0" smtClean="0"/>
              <a:t>MERS-</a:t>
            </a:r>
            <a:r>
              <a:rPr lang="en-US" dirty="0" err="1" smtClean="0"/>
              <a:t>CoV</a:t>
            </a:r>
            <a:r>
              <a:rPr lang="en-US" dirty="0" smtClean="0"/>
              <a:t> </a:t>
            </a:r>
            <a:r>
              <a:rPr lang="hi-IN" dirty="0" smtClean="0"/>
              <a:t>से ड्रोमेडरी ऊंटों से मनुष्यों में स्थानांतरित किया गया। कई ज्ञात कोरोनावायरस उन जानवरों में घूम रहे हैं जिन्होंने अभी तक मनुष्यों को संक्रमित नहीं किया है।</a:t>
            </a:r>
          </a:p>
          <a:p>
            <a:r>
              <a:rPr lang="hi-IN" dirty="0" smtClean="0"/>
              <a:t>अन्य कोरोनावायरस की तरह नया कोरोना वायरस भी कॉमन कोल्ड के दौरान कफ या छींक आने पर ड्रॉपलेट्स के द्वारा एक व्यक्ति से दूसरे व्यक्ति में पहुंच सकता है। इसके अलावा किसी दूषित सरफेस जैसे दरवाजे के हैंडल, सीढ़ी या बालकनी की रेलिंग को छूने से भी फैल सकता है। कोरोना वायरस से संक्रमित एक व्यक्ति कई लोगों को संक्रमित कर सकता है। हालांकि यह नए प्रकार का कोरोना वायरस है इसलिए इसके फैलने का सटीक कारण पता नहीं चल पाया है।</a:t>
            </a:r>
            <a:endParaRPr lang="hi-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228528" tIns="0" rIns="228528" bIns="0" numCol="1" anchor="ctr" anchorCtr="0" compatLnSpc="1">
            <a:prstTxWarp prst="textNoShape">
              <a:avLst/>
            </a:prstTxWarp>
            <a:spAutoFit/>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object-fit: cover;"/>
                <a:cs typeface="Arial" pitchFamily="34" charset="0"/>
              </a:rPr>
              <a:t>  </a:t>
            </a:r>
            <a:endParaRPr kumimoji="0" lang="en-US" sz="1200" b="1"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i-IN" sz="1200" b="1" i="0" u="none" strike="noStrike" cap="none" normalizeH="0" baseline="0" smtClean="0">
                <a:ln>
                  <a:noFill/>
                </a:ln>
                <a:solidFill>
                  <a:schemeClr val="tx1"/>
                </a:solidFill>
                <a:effectLst/>
                <a:latin typeface="Arial" pitchFamily="34" charset="0"/>
                <a:cs typeface="Mangal" pitchFamily="18" charset="0"/>
              </a:rPr>
              <a:t>चीन में फैले कोरोनावायरस के लक्षण अन्य श्वसन संक्रमण </a:t>
            </a:r>
            <a:r>
              <a:rPr kumimoji="0" lang="en-US" sz="1200" b="1" i="0" u="none" strike="noStrike" cap="none" normalizeH="0" baseline="0" smtClean="0">
                <a:ln>
                  <a:noFill/>
                </a:ln>
                <a:solidFill>
                  <a:schemeClr val="tx1"/>
                </a:solidFill>
                <a:effectLst/>
                <a:latin typeface="Arial" pitchFamily="34" charset="0"/>
                <a:cs typeface="Mangal" pitchFamily="18" charset="0"/>
              </a:rPr>
              <a:t>(respiratory </a:t>
            </a:r>
            <a:endParaRPr kumimoji="0" lang="en-US" sz="35100" b="1" i="0" u="none" strike="noStrike" cap="none" normalizeH="0" baseline="0" smtClean="0">
              <a:ln>
                <a:noFill/>
              </a:ln>
              <a:solidFill>
                <a:schemeClr val="tx1"/>
              </a:solidFill>
              <a:effectLst/>
              <a:latin typeface="object-fit: cover;"/>
              <a:cs typeface="Arial" pitchFamily="34" charset="0"/>
            </a:endParaRPr>
          </a:p>
        </p:txBody>
      </p:sp>
      <p:pic>
        <p:nvPicPr>
          <p:cNvPr id="35842" name="Picture 2" descr="कोरोना वायरस इंफेक्शन के लक्षण - Coronavirus symptoms in Hindi"/>
          <p:cNvPicPr>
            <a:picLocks noChangeAspect="1" noChangeArrowheads="1"/>
          </p:cNvPicPr>
          <p:nvPr/>
        </p:nvPicPr>
        <p:blipFill>
          <a:blip r:embed="rId2"/>
          <a:srcRect/>
          <a:stretch>
            <a:fillRect/>
          </a:stretch>
        </p:blipFill>
        <p:spPr bwMode="auto">
          <a:xfrm>
            <a:off x="271463" y="46038"/>
            <a:ext cx="7143750" cy="55816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1"/>
            <a:ext cx="7848600" cy="3139321"/>
          </a:xfrm>
          <a:prstGeom prst="rect">
            <a:avLst/>
          </a:prstGeom>
        </p:spPr>
        <p:txBody>
          <a:bodyPr wrap="square">
            <a:spAutoFit/>
          </a:bodyPr>
          <a:lstStyle/>
          <a:p>
            <a:r>
              <a:rPr lang="hi-IN" b="1" dirty="0"/>
              <a:t>कोरोना वायरस के असर को कम करने के लिए क्या करें – </a:t>
            </a:r>
            <a:r>
              <a:rPr lang="en-US" b="1" dirty="0"/>
              <a:t>How to reduce </a:t>
            </a:r>
            <a:r>
              <a:rPr lang="en-US" b="1" dirty="0" err="1"/>
              <a:t>Coronavirus</a:t>
            </a:r>
            <a:r>
              <a:rPr lang="en-US" b="1" dirty="0"/>
              <a:t> infection in Hindi</a:t>
            </a:r>
          </a:p>
          <a:p>
            <a:r>
              <a:rPr lang="hi-IN" dirty="0" smtClean="0"/>
              <a:t>आमतौर पर कोरोनावायरस के इंफेक्शन को कम करने के लिए वही उपाय किये जा रहे हैं जो कॉमन कोल्ड और निमोनिया के संकेतों को कम करने के लिए किये जाते हैं। जैसे:</a:t>
            </a:r>
          </a:p>
          <a:p>
            <a:r>
              <a:rPr lang="hi-IN" dirty="0" smtClean="0"/>
              <a:t>पर्याप्त आराम करें</a:t>
            </a:r>
          </a:p>
          <a:p>
            <a:r>
              <a:rPr lang="hi-IN" dirty="0" smtClean="0"/>
              <a:t>पर्याप्त मात्रा में फ्लुइड लें।</a:t>
            </a:r>
          </a:p>
          <a:p>
            <a:r>
              <a:rPr lang="hi-IN" dirty="0" smtClean="0"/>
              <a:t>गले में खराश और बुखार के लिए ओवर द काउंटर मेडिसिन का सेवन करें। लेकिन अगर बच्चा 19 साल से कम उम्र का है तो उसे एस्पिरिन ना दें। इसकी बजाय इबुप्रोफेन या एसिटामिनोफेन लें।</a:t>
            </a:r>
          </a:p>
          <a:p>
            <a:r>
              <a:rPr lang="hi-IN" dirty="0" smtClean="0"/>
              <a:t>किसी भी तरह की दवा अपनी मर्जी से ना लें। डॉक्टर से जरुर परामर्श प्राप्त करें।</a:t>
            </a:r>
            <a:endParaRPr lang="hi-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57</TotalTime>
  <Words>533</Words>
  <Application>Microsoft Office PowerPoint</Application>
  <PresentationFormat>On-screen Show (4:3)</PresentationFormat>
  <Paragraphs>17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कोरोना वायरस क्या है, कैसे फैलता है, लक्षण और बचने के उपाय </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कोरोना वायरस क्या है, कैसे फैलता है, लक्षण और बचने के उपाय</dc:title>
  <dc:creator>Admin</dc:creator>
  <cp:lastModifiedBy>Admin</cp:lastModifiedBy>
  <cp:revision>6</cp:revision>
  <dcterms:created xsi:type="dcterms:W3CDTF">2020-04-17T06:41:25Z</dcterms:created>
  <dcterms:modified xsi:type="dcterms:W3CDTF">2020-04-17T07:39:20Z</dcterms:modified>
</cp:coreProperties>
</file>