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5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36F454F-8564-44C6-9FC3-A61A516CE6F5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9DCBC44-4D01-4295-A87E-760621439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454F-8564-44C6-9FC3-A61A516CE6F5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BC44-4D01-4295-A87E-760621439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454F-8564-44C6-9FC3-A61A516CE6F5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BC44-4D01-4295-A87E-760621439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36F454F-8564-44C6-9FC3-A61A516CE6F5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BC44-4D01-4295-A87E-760621439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36F454F-8564-44C6-9FC3-A61A516CE6F5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9DCBC44-4D01-4295-A87E-760621439CC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36F454F-8564-44C6-9FC3-A61A516CE6F5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9DCBC44-4D01-4295-A87E-760621439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36F454F-8564-44C6-9FC3-A61A516CE6F5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9DCBC44-4D01-4295-A87E-760621439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454F-8564-44C6-9FC3-A61A516CE6F5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CBC44-4D01-4295-A87E-760621439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36F454F-8564-44C6-9FC3-A61A516CE6F5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9DCBC44-4D01-4295-A87E-760621439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36F454F-8564-44C6-9FC3-A61A516CE6F5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9DCBC44-4D01-4295-A87E-760621439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36F454F-8564-44C6-9FC3-A61A516CE6F5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9DCBC44-4D01-4295-A87E-760621439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36F454F-8564-44C6-9FC3-A61A516CE6F5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9DCBC44-4D01-4295-A87E-760621439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Development  Administration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007520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Edward W. Weidner’s Models</a:t>
            </a:r>
          </a:p>
          <a:p>
            <a:pPr algn="ctr"/>
            <a:endParaRPr 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pPr algn="ctr"/>
            <a:endParaRPr 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r>
              <a:rPr lang="en-US" b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Presented By</a:t>
            </a:r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-Dr. </a:t>
            </a:r>
            <a:r>
              <a:rPr 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Abha</a:t>
            </a:r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Saini</a:t>
            </a:r>
            <a:endParaRPr 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Associate Professor</a:t>
            </a:r>
          </a:p>
          <a:p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Department of Political Science </a:t>
            </a:r>
          </a:p>
          <a:p>
            <a:pPr algn="ctr"/>
            <a:endParaRPr 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Conclusion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Thus , Edward Weidner defined it as  the process of guiding an organization toward  the achievement of progressive political , economic and social objectives  that are authoritatively determined in one manner or the other .  </a:t>
            </a: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Definition of Development Administration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Development administration is a process of action motivated by and oriented to the achievement of progressive goals of development 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aims at creating and/or mobilizing the will and skills to utilize in an optimum manner the resources of the country leading to the realization of development objectives 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Thus , it is a process of planned change . 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AIMS of Development Administration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essential aims of Development Administration include modernization socio-economic development , institution building and creation of an integrated political community 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Its focus is essentially on indigenous development , which is sustainable and which meets the basic needs of the people . 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Elements of Development Administration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Change – orientation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Objectives  oriented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Planning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Innovativeness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Progressiveness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Client orientation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Flexibility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Effective integration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Participation and Motivation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Means of Development Administration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Administrative System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Political Organization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People’s Organization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Voluntary Association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Different Models of Development Administration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882775"/>
            <a:ext cx="8229600" cy="4572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 group of scholars has seen the change in the system itself ,social system and specifically change in the administrative  system  of a developing country 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Riggs , </a:t>
            </a:r>
            <a:r>
              <a:rPr lang="en-US" dirty="0" err="1" smtClean="0"/>
              <a:t>Diamant</a:t>
            </a:r>
            <a:r>
              <a:rPr lang="en-US" dirty="0" smtClean="0"/>
              <a:t> and </a:t>
            </a:r>
            <a:r>
              <a:rPr lang="en-US" dirty="0" err="1" smtClean="0"/>
              <a:t>Eisenstadt</a:t>
            </a:r>
            <a:r>
              <a:rPr lang="en-US" dirty="0" smtClean="0"/>
              <a:t> are among the members of this group 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Second group of scholars has equated development  with  growth 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 third group of scholars has clubbed it up with goal orientation , especially modernity or nation building and socio – economic progress 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Apart from these three views , there is also a popular approach to development , which equates it with  planned change .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Edward w. Weidner’s Models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Ideal : Planned Directional Growth with System Change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Short – run Payoff : Planned Directional Growth with No System Change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Long – run Payoff : Planned System change with No Directional Growth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Failure : Planning with No Growth or System change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Environmental stimulus : Unplanned Directional Growth with System Change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Pragmatism : Unplanned Directional Growth with No System Change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Crisis : Unplanned System Change with No Directional   Growth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Static Society : No Plans , No Change</a:t>
            </a:r>
            <a:endParaRPr lang="en-US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196</TotalTime>
  <Words>382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Verve</vt:lpstr>
      <vt:lpstr>Development  Administration</vt:lpstr>
      <vt:lpstr>Definition of Development Administration</vt:lpstr>
      <vt:lpstr>AIMS of Development Administration</vt:lpstr>
      <vt:lpstr>Elements of Development Administration</vt:lpstr>
      <vt:lpstr>Means of Development Administration</vt:lpstr>
      <vt:lpstr>Different Models of Development Administration</vt:lpstr>
      <vt:lpstr>Slide 7</vt:lpstr>
      <vt:lpstr>Edward w. Weidner’s Models</vt:lpstr>
      <vt:lpstr>Slide 9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 Administration</dc:title>
  <dc:creator>times</dc:creator>
  <cp:lastModifiedBy>times</cp:lastModifiedBy>
  <cp:revision>20</cp:revision>
  <dcterms:created xsi:type="dcterms:W3CDTF">2020-04-09T10:39:05Z</dcterms:created>
  <dcterms:modified xsi:type="dcterms:W3CDTF">2020-04-09T16:35:22Z</dcterms:modified>
</cp:coreProperties>
</file>