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31C00-0F8A-BA4E-883D-37F6D3F764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C9FC6-EE99-C740-A2D1-A8C9E231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863758"/>
            <a:ext cx="8791575" cy="4394042"/>
          </a:xfrm>
        </p:spPr>
        <p:txBody>
          <a:bodyPr>
            <a:noAutofit/>
          </a:bodyPr>
          <a:lstStyle/>
          <a:p>
            <a:r>
              <a:rPr lang="en-US" sz="8000"/>
              <a:t>मुंशी प्रेमचंद कृत उपन्यास गोदान के पात्र</a:t>
            </a:r>
          </a:p>
        </p:txBody>
      </p:sp>
    </p:spTree>
    <p:extLst>
      <p:ext uri="{BB962C8B-B14F-4D97-AF65-F5344CB8AC3E}">
        <p14:creationId xmlns:p14="http://schemas.microsoft.com/office/powerpoint/2010/main" val="114337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AC38A-4DCE-9E4B-B132-F2AEED4DA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D0C6-FDE7-9544-9452-2846FF960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256" y="201148"/>
            <a:ext cx="10148156" cy="6353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/>
              <a:t>            </a:t>
            </a:r>
          </a:p>
          <a:p>
            <a:r>
              <a:rPr lang="en-US" sz="4000" b="1"/>
              <a:t>प्रमुख पुरुष पात्र-             </a:t>
            </a:r>
          </a:p>
          <a:p>
            <a:r>
              <a:rPr lang="en-US" sz="4000" b="1"/>
              <a:t>होरी (नायक)</a:t>
            </a:r>
          </a:p>
          <a:p>
            <a:r>
              <a:rPr lang="en-US" sz="4000" b="1"/>
              <a:t>गोवर्धन (गोबर)</a:t>
            </a:r>
          </a:p>
          <a:p>
            <a:r>
              <a:rPr lang="en-US" sz="4000" b="1"/>
              <a:t>भोला</a:t>
            </a:r>
          </a:p>
          <a:p>
            <a:r>
              <a:rPr lang="en-US" sz="4000" b="1"/>
              <a:t>मेहता</a:t>
            </a:r>
          </a:p>
          <a:p>
            <a:r>
              <a:rPr lang="en-US" sz="4000" b="1"/>
              <a:t>रायसाहब अमरपाल सिंह</a:t>
            </a:r>
          </a:p>
          <a:p>
            <a:endParaRPr lang="en-US" sz="4000" b="1"/>
          </a:p>
          <a:p>
            <a:endParaRPr lang="en-US" sz="4000" b="1"/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endParaRPr lang="en-US" sz="4000" b="1"/>
          </a:p>
          <a:p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357029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99BE-8D80-A140-B202-B8C18C783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।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CD819-AAD6-464F-87DF-76E12021B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135" y="130154"/>
            <a:ext cx="9414554" cy="705205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20000"/>
              <a:t>              प्रमुख स्त्री पात्र</a:t>
            </a:r>
          </a:p>
          <a:p>
            <a:r>
              <a:rPr lang="en-US" sz="20000"/>
              <a:t>धनिया(नायिका)</a:t>
            </a:r>
          </a:p>
          <a:p>
            <a:r>
              <a:rPr lang="en-US" sz="20000"/>
              <a:t> मालती</a:t>
            </a:r>
          </a:p>
          <a:p>
            <a:r>
              <a:rPr lang="en-US" sz="20000"/>
              <a:t>झुनिया</a:t>
            </a:r>
          </a:p>
          <a:p>
            <a:r>
              <a:rPr lang="en-US" sz="20000"/>
              <a:t>सिलिया </a:t>
            </a:r>
          </a:p>
          <a:p>
            <a:r>
              <a:rPr lang="en-US" sz="20000"/>
              <a:t>रूपा</a:t>
            </a:r>
          </a:p>
          <a:p>
            <a:r>
              <a:rPr lang="en-US" sz="20000"/>
              <a:t>सोना </a:t>
            </a:r>
          </a:p>
          <a:p>
            <a:endParaRPr lang="en-US" sz="6000"/>
          </a:p>
          <a:p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311908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Circuit</vt:lpstr>
      <vt:lpstr>PowerPoint Presentation</vt:lpstr>
      <vt:lpstr>PowerPoint Presentation</vt:lpstr>
      <vt:lpstr>।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drreshuchauhan92302@gmail.com</dc:creator>
  <cp:lastModifiedBy>drreshuchauhan92302@gmail.com</cp:lastModifiedBy>
  <cp:revision>2</cp:revision>
  <dcterms:created xsi:type="dcterms:W3CDTF">2020-05-03T18:06:49Z</dcterms:created>
  <dcterms:modified xsi:type="dcterms:W3CDTF">2020-05-03T18:42:10Z</dcterms:modified>
</cp:coreProperties>
</file>